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Average"/>
      <p:regular r:id="rId16"/>
    </p:embeddedFon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Oswald-regular.fntdata"/><Relationship Id="rId16" Type="http://schemas.openxmlformats.org/officeDocument/2006/relationships/font" Target="fonts/Averag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Oswal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National Park Services</a:t>
            </a:r>
            <a:endParaRPr/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4 - Andrew Knickman, Ayja Weems, Jorge Brito, Rojaleen Chhetry, Mary Martin, Greg Nikol, Sundeep Singh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Profile</a:t>
            </a:r>
            <a:endParaRPr/>
          </a:p>
        </p:txBody>
      </p:sp>
      <p:sp>
        <p:nvSpPr>
          <p:cNvPr id="123" name="Shape 123"/>
          <p:cNvSpPr txBox="1"/>
          <p:nvPr>
            <p:ph idx="2" type="body"/>
          </p:nvPr>
        </p:nvSpPr>
        <p:spPr>
          <a:xfrm>
            <a:off x="5049875" y="119030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</a:t>
            </a:r>
            <a:r>
              <a:rPr lang="en" sz="1800"/>
              <a:t>-A gallery of photos submitted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-A list of donations made (with options for public or private donation listing)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-Game Accomplishments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-Profile Photo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-Interactive Campsite Gaming Experience</a:t>
            </a:r>
            <a:endParaRPr sz="18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 b="0" l="0" r="0" t="9779"/>
          <a:stretch/>
        </p:blipFill>
        <p:spPr>
          <a:xfrm>
            <a:off x="60075" y="1076225"/>
            <a:ext cx="4829549" cy="353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Profile (Screenshot continued)</a:t>
            </a:r>
            <a:endParaRPr/>
          </a:p>
        </p:txBody>
      </p:sp>
      <p:pic>
        <p:nvPicPr>
          <p:cNvPr id="130" name="Shape 130"/>
          <p:cNvPicPr preferRelativeResize="0"/>
          <p:nvPr/>
        </p:nvPicPr>
        <p:blipFill rotWithShape="1">
          <a:blip r:embed="rId3">
            <a:alphaModFix/>
          </a:blip>
          <a:srcRect b="0" l="0" r="0" t="11402"/>
          <a:stretch/>
        </p:blipFill>
        <p:spPr>
          <a:xfrm>
            <a:off x="833150" y="1017725"/>
            <a:ext cx="7108800" cy="3878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/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474" y="1304525"/>
            <a:ext cx="5322002" cy="366504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/>
        </p:nvSpPr>
        <p:spPr>
          <a:xfrm>
            <a:off x="5681875" y="1441175"/>
            <a:ext cx="3150300" cy="3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Users are presented with the option to find passes directly from the homepage</a:t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This feature takes them directly to the ticketing page</a:t>
            </a:r>
            <a:endParaRPr>
              <a:solidFill>
                <a:srgbClr val="FFFFFF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Users are also able to navigate using a dropdown menu</a:t>
            </a:r>
            <a:endParaRPr>
              <a:solidFill>
                <a:srgbClr val="FFFFFF"/>
              </a:solidFill>
            </a:endParaRP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When the site is fullscreen all navigation options are displayed </a:t>
            </a:r>
            <a:endParaRPr>
              <a:solidFill>
                <a:srgbClr val="FFFFFF"/>
              </a:solidFill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/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076925" y="1152475"/>
            <a:ext cx="2755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Users are also able to view featured images from the gallery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images encourage users to visit parks and learn more about where they were taken</a:t>
            </a:r>
            <a:endParaRPr/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534414" cy="382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/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5921350" y="1152475"/>
            <a:ext cx="291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week or month we have the ability to post a featured event 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users select “Details”  they will be able to learn more about the event, such as dates and possible fees</a:t>
            </a:r>
            <a:endParaRPr/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61331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Ticketing </a:t>
            </a:r>
            <a:endParaRPr/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5912225" y="1152475"/>
            <a:ext cx="2920200" cy="3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Users can go to the ticketing page and search their state.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After searching for the state find their park.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Choose the ticket(listed next to the park) and then checkout. </a:t>
            </a: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00" y="1078363"/>
            <a:ext cx="5571623" cy="392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185900" y="158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Ticketing</a:t>
            </a:r>
            <a:endParaRPr/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5954150" y="1152475"/>
            <a:ext cx="287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There will also be featured events that you can get direct tickets. 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Give you the options to look for plane  tickets, bus tickets etc. </a:t>
            </a:r>
            <a:endParaRPr/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00" y="834500"/>
            <a:ext cx="5646652" cy="415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Donations </a:t>
            </a:r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5419525" y="1152475"/>
            <a:ext cx="3412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User can go to the donation page and choose which donation tier that matches on how much they want to donate to the park. 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Then the User can add it to their cart. </a:t>
            </a:r>
            <a:endParaRPr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200" y="1152475"/>
            <a:ext cx="4524143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Directory - Map</a:t>
            </a:r>
            <a:endParaRPr/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5756825" y="1152475"/>
            <a:ext cx="3075300" cy="3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Users can use the search bar to enter a state/zip-code/city which will redirect to the park directory upon submission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Selecting a location on the map will trigger a confirmation prompt before redirecting to the park directory</a:t>
            </a:r>
            <a:endParaRPr/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5224575" cy="2870327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596738" y="3916050"/>
            <a:ext cx="4654500" cy="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</a:rPr>
              <a:t>“DIRECTORY LIST” is a temporary link for accessing the park directory</a:t>
            </a:r>
            <a:endParaRPr sz="10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 Directory - List</a:t>
            </a:r>
            <a:endParaRPr/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254100" y="1152475"/>
            <a:ext cx="275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Users can enter a new state/zip-code/city using the search bar 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 list of parks in the state entered will appear in alphabetical order if searched by state or distance order if searched by city/zip-code</a:t>
            </a:r>
            <a:endParaRPr/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5790978" cy="3150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